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A-7K_Xh58w?t=5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D4F349-7AB8-31DC-6AC3-636BB967A6DC}"/>
              </a:ext>
            </a:extLst>
          </p:cNvPr>
          <p:cNvSpPr/>
          <p:nvPr/>
        </p:nvSpPr>
        <p:spPr>
          <a:xfrm>
            <a:off x="7988590" y="870087"/>
            <a:ext cx="324479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الثامن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1084AE-7C03-6EAA-96BB-05DB28F94B7F}"/>
              </a:ext>
            </a:extLst>
          </p:cNvPr>
          <p:cNvSpPr/>
          <p:nvPr/>
        </p:nvSpPr>
        <p:spPr>
          <a:xfrm>
            <a:off x="1355894" y="3177060"/>
            <a:ext cx="26180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فيديو أداء مهمة عمل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2C7EF3-F6D5-B6FB-B542-1760C1D69E64}"/>
              </a:ext>
            </a:extLst>
          </p:cNvPr>
          <p:cNvSpPr txBox="1"/>
          <p:nvPr/>
        </p:nvSpPr>
        <p:spPr>
          <a:xfrm>
            <a:off x="4842545" y="3254820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https://youtu.be/8A-7K_Xh58w?t=5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1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8</cp:revision>
  <dcterms:created xsi:type="dcterms:W3CDTF">2023-06-12T14:15:26Z</dcterms:created>
  <dcterms:modified xsi:type="dcterms:W3CDTF">2024-01-12T06:11:43Z</dcterms:modified>
</cp:coreProperties>
</file>