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18" r:id="rId2"/>
    <p:sldId id="331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6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58348-14B0-40E9-8474-B618C65924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4E8F71-984F-41E1-ABBE-5A001F0F50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FC100C-FB86-40C9-B77A-E9FC01DE4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E2EB97-0CCB-4290-A4EC-AC7709AB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E48DB-DFB9-4B93-86DC-4BAB5E84C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22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26273-E4BE-478E-AF3B-2BE772907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B97E85-5185-495F-8037-E8AB730459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3E912-6DDC-4F2B-86E8-D4C28B597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474A1-00FD-4F0A-958A-23B620D62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65F8D-A2BA-4982-A14A-24FE9C4BA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971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7C7909-B2EF-4C82-82FA-D6B7196CDD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386EF-E8AD-4968-8B75-44132625C5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11C6F-CCB4-49DA-BB98-132B2BF48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6F5B1-C1F8-459E-86FB-E0C2824D1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057C7C-3E5A-43B2-8375-515D518B8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902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782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24FDA-F0EC-4A2A-A27E-704EDB43E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3EE14-384C-419D-B9F7-A759BE135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64ED86-9630-42E2-946C-C4414C07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71ED12-EA42-4087-8BCC-DEA147488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F2890-929C-4CEB-A9F4-BA8571B8D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11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D3967-84A6-418C-9A79-EFFEDED9D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2AC4E1-93EB-4E25-A3CB-C8AF9DD63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7442DB-8410-4E0D-9889-AF389CFF4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5DEE4-5FFA-4276-8E88-A211FA4BB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DE988-6E04-40C7-A3BA-9EEC29E83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212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81535-35E1-4953-B6AB-6127EE460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53927-E4B2-48F7-8D6C-D4D0FF7C15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C11CE9-B935-490F-8D69-543CA6CB21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DA974C-2610-4DDF-B074-972B161BC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19DFD-CD49-47FA-A635-5FCEDCF1A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35AC37-135B-4033-A35D-AF070D2EE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340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0B45E-55D2-4488-9F1D-AC4FFA718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878664-E00E-4441-A5EF-ACBBF63E8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B67DEA-53F4-45E2-AE05-F4E4726A12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B54730-91FF-4D30-9289-777D53C183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77E698-0CC0-4719-93C4-2FD6387516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F1780C-A362-461A-B4F5-14E5E9FFC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90B1D0-5E70-422F-84AA-7B92DBFFA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6BA2B2-0631-4E02-A434-5F041B67B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695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FB2ED-14D9-4F5A-B6B0-70200BA6C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0DE146-7504-49D9-82CE-2185C21F2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9ED33C-19C6-435F-A505-6C156446F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C2349D-0F15-46F6-A26B-3CB26366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689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8E721B-EDC2-4BEC-A1EC-6E1F37BAB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702C9F-D577-4B6A-AA15-A6054B1B1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F1D56C-328D-444B-9826-DC67A4174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794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6FA5B-5296-4CB6-B515-9E1ECD459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C9170-11D5-4D24-80CC-B26AAECDA2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7BDEFA-22BB-4942-8099-3D7EF7D227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02A3B1-F67E-424F-8B3A-5923FC0FB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F9B5AD-6364-44D0-A335-666EB54A9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3A108B-80ED-4C2E-BADC-4007E20E8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1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FB89A-2ECF-404F-A8BB-7763AA4AF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839159-B1BB-4ED7-91EB-BFE825A6D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5E3286-76B8-422B-A84C-6812F25ABF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84ED73-46C8-4267-A874-F1A61A522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ABA403-844A-492D-ADA8-BD1C68AEC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3CB9BC-C4EF-4298-9570-CB6F9FB07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423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E3E004-BB33-4001-82E9-03F061167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598D04-E5E3-423A-9257-A4492C6517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F20A25-89FA-4F95-8F56-216A647A62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4F283-7457-430A-A149-CA21737D95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81673-EC84-4CAC-8CAA-7F140B036D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763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8A-7K_Xh58w?t=5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8469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مهارة الإستعداد للعمل 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8D4F349-7AB8-31DC-6AC3-636BB967A6DC}"/>
              </a:ext>
            </a:extLst>
          </p:cNvPr>
          <p:cNvSpPr/>
          <p:nvPr/>
        </p:nvSpPr>
        <p:spPr>
          <a:xfrm>
            <a:off x="7988590" y="870087"/>
            <a:ext cx="3244799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الثامن 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A1084AE-7C03-6EAA-96BB-05DB28F94B7F}"/>
              </a:ext>
            </a:extLst>
          </p:cNvPr>
          <p:cNvSpPr/>
          <p:nvPr/>
        </p:nvSpPr>
        <p:spPr>
          <a:xfrm>
            <a:off x="1355894" y="3177060"/>
            <a:ext cx="261802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فيديو أداء مهمة عمل 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B2C7EF3-F6D5-B6FB-B542-1760C1D69E64}"/>
              </a:ext>
            </a:extLst>
          </p:cNvPr>
          <p:cNvSpPr txBox="1"/>
          <p:nvPr/>
        </p:nvSpPr>
        <p:spPr>
          <a:xfrm>
            <a:off x="4842545" y="3254820"/>
            <a:ext cx="609460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https://youtu.be/8A-7K_Xh58w?t=5</a:t>
            </a:r>
            <a:endParaRPr lang="ar-A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110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28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MEEAD AHMED OBAID ALTENEIJI</dc:creator>
  <cp:lastModifiedBy>MEEAD AHMED OBAID ALTENEIJI</cp:lastModifiedBy>
  <cp:revision>8</cp:revision>
  <dcterms:created xsi:type="dcterms:W3CDTF">2023-06-12T14:15:26Z</dcterms:created>
  <dcterms:modified xsi:type="dcterms:W3CDTF">2024-01-12T06:11:43Z</dcterms:modified>
</cp:coreProperties>
</file>